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8/12/2018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280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8/12/2018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22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8/12/2018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39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8/12/2018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42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8/12/2018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57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8/12/2018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78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8/12/2018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3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8/12/2018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10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8/12/2018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6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8/12/2018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8/12/2018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66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pt-BR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pt-BR" smtClean="0"/>
              <a:t>Haga clic para modificar el estilo de texto del patrón</a:t>
            </a:r>
          </a:p>
          <a:p>
            <a:pPr lvl="1"/>
            <a:r>
              <a:rPr lang="es-ES" altLang="pt-BR" smtClean="0"/>
              <a:t>Segundo nivel</a:t>
            </a:r>
          </a:p>
          <a:p>
            <a:pPr lvl="2"/>
            <a:r>
              <a:rPr lang="es-ES" altLang="pt-BR" smtClean="0"/>
              <a:t>Tercer nivel</a:t>
            </a:r>
          </a:p>
          <a:p>
            <a:pPr lvl="3"/>
            <a:r>
              <a:rPr lang="es-ES" altLang="pt-BR" smtClean="0"/>
              <a:t>Cuarto nivel</a:t>
            </a:r>
          </a:p>
          <a:p>
            <a:pPr lvl="4"/>
            <a:r>
              <a:rPr lang="es-ES" altLang="pt-BR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3074F12-AA26-4AC8-9962-C36BB8F32554}" type="datetimeFigureOut">
              <a:rPr lang="en-US" smtClean="0"/>
              <a:pPr/>
              <a:t>8/12/2018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3815"/>
            <a:ext cx="7340543" cy="6299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4064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36" y="432172"/>
            <a:ext cx="8352898" cy="580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7319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83664"/>
            <a:ext cx="8132432" cy="614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0988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8503"/>
            <a:ext cx="8170314" cy="6362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7341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6618"/>
            <a:ext cx="8712968" cy="6426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5003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6263"/>
            <a:ext cx="8064896" cy="6425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1574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08" y="332656"/>
            <a:ext cx="8595306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89" y="4149080"/>
            <a:ext cx="7756497" cy="250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3526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51" y="427478"/>
            <a:ext cx="8520982" cy="6097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052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260647"/>
            <a:ext cx="6840760" cy="640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193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7321"/>
            <a:ext cx="6192688" cy="2245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822" y="2722761"/>
            <a:ext cx="5409166" cy="3974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8206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6632"/>
            <a:ext cx="6818057" cy="6577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4281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7"/>
            <a:ext cx="7776864" cy="640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2264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5886"/>
            <a:ext cx="7416823" cy="6322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720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767780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2388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0025"/>
            <a:ext cx="7416824" cy="603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0266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371672" cy="59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4380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24936" cy="605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8515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742180" cy="553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9991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04665"/>
            <a:ext cx="8171932" cy="596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2319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1" y="246818"/>
            <a:ext cx="8539801" cy="5918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7570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13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Tema13</Template>
  <TotalTime>16</TotalTime>
  <Words>0</Words>
  <Application>Microsoft Office PowerPoint</Application>
  <PresentationFormat>Apresentação na tela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Tema13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Pessoal</dc:creator>
  <cp:lastModifiedBy>Pessoal</cp:lastModifiedBy>
  <cp:revision>2</cp:revision>
  <dcterms:created xsi:type="dcterms:W3CDTF">2018-08-12T12:40:11Z</dcterms:created>
  <dcterms:modified xsi:type="dcterms:W3CDTF">2018-08-12T12:56:22Z</dcterms:modified>
</cp:coreProperties>
</file>